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3358eb37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3358eb37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3358eb37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3358eb37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3358eb37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3358eb37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3358eb37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3358eb37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3358eb37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3358eb37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3358eb37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3358eb37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3358eb37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3358eb37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3358eb37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3358eb37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3358eb37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3358eb37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03358eb37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03358eb37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3358eb37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3358eb37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3358eb37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3358eb37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3793"/>
            <a:ext cx="9144003" cy="4455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3059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1284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0758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7750" y="187258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5883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2418"/>
            <a:ext cx="9144003" cy="4455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8308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8433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50" y="410758"/>
            <a:ext cx="9144003" cy="473273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2957900" y="101350"/>
            <a:ext cx="369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Reference Implementation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234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3059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